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podnadpisov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67733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75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z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665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4559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118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4773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6" name="Zástupný objekt pre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8" name="Zástupný objekt pre pät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23211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dá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4" name="Zástupný objekt pre pät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339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3" name="Zástupný objekt pre pät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296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485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obrázo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Zástupný objekt pre dá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0399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524AB-EFBE-4E3B-A062-9DFF3D14D6DD}" type="datetimeFigureOut">
              <a:rPr lang="sk-SK" smtClean="0"/>
              <a:t>28. 2. 2022</a:t>
            </a:fld>
            <a:endParaRPr lang="sk-SK"/>
          </a:p>
        </p:txBody>
      </p:sp>
      <p:sp>
        <p:nvSpPr>
          <p:cNvPr id="5" name="Zástupný objekt pre pät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B30B8-9556-4B3C-B45D-1920631E8A1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625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Author's declaration of conflict of interest</a:t>
            </a:r>
            <a:endParaRPr lang="sk-SK" sz="4000" b="1" dirty="0"/>
          </a:p>
        </p:txBody>
      </p:sp>
      <p:graphicFrame>
        <p:nvGraphicFramePr>
          <p:cNvPr id="6" name="Zástupný objekt pre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168294"/>
              </p:ext>
            </p:extLst>
          </p:nvPr>
        </p:nvGraphicFramePr>
        <p:xfrm>
          <a:off x="838200" y="2510758"/>
          <a:ext cx="10515600" cy="3465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394693170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706723847"/>
                    </a:ext>
                  </a:extLst>
                </a:gridCol>
              </a:tblGrid>
              <a:tr h="470865"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Form</a:t>
                      </a:r>
                      <a:r>
                        <a:rPr lang="sk-SK" dirty="0"/>
                        <a:t> of </a:t>
                      </a:r>
                      <a:r>
                        <a:rPr lang="sk-SK" dirty="0" err="1"/>
                        <a:t>financial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link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err="1"/>
                        <a:t>Company</a:t>
                      </a:r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5855447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dirty="0"/>
                        <a:t>Participation in clinical trials/company grant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6214709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en-US" dirty="0"/>
                        <a:t>Non-monetary consideration (within the meaning of the law)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772196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Speakers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367870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err="1"/>
                        <a:t>Shareholder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226184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Consultant</a:t>
                      </a:r>
                      <a:r>
                        <a:rPr lang="sk-SK" dirty="0"/>
                        <a:t>/expert </a:t>
                      </a:r>
                      <a:r>
                        <a:rPr lang="sk-SK" dirty="0" err="1"/>
                        <a:t>advisor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815822"/>
                  </a:ext>
                </a:extLst>
              </a:tr>
              <a:tr h="470865">
                <a:tc>
                  <a:txBody>
                    <a:bodyPr/>
                    <a:lstStyle/>
                    <a:p>
                      <a:r>
                        <a:rPr lang="sk-SK" dirty="0" err="1"/>
                        <a:t>Other</a:t>
                      </a:r>
                      <a:r>
                        <a:rPr lang="sk-SK" dirty="0"/>
                        <a:t> </a:t>
                      </a:r>
                      <a:r>
                        <a:rPr lang="sk-SK" dirty="0" err="1"/>
                        <a:t>revenue</a:t>
                      </a:r>
                      <a:r>
                        <a:rPr lang="sk-SK" dirty="0"/>
                        <a:t> (</a:t>
                      </a:r>
                      <a:r>
                        <a:rPr lang="sk-SK" dirty="0" err="1"/>
                        <a:t>specify</a:t>
                      </a:r>
                      <a:r>
                        <a:rPr lang="sk-SK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598698"/>
                  </a:ext>
                </a:extLst>
              </a:tr>
            </a:tbl>
          </a:graphicData>
        </a:graphic>
      </p:graphicFrame>
      <p:sp>
        <p:nvSpPr>
          <p:cNvPr id="7" name="BlokTextu 6"/>
          <p:cNvSpPr txBox="1"/>
          <p:nvPr/>
        </p:nvSpPr>
        <p:spPr>
          <a:xfrm>
            <a:off x="3822192" y="1467213"/>
            <a:ext cx="45476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/>
              <a:t>□ </a:t>
            </a:r>
            <a:r>
              <a:rPr lang="en-US" dirty="0"/>
              <a:t>I have no potential conflict of interest</a:t>
            </a:r>
            <a:endParaRPr lang="sk-SK" dirty="0"/>
          </a:p>
          <a:p>
            <a:r>
              <a:rPr lang="sk-SK" sz="2400" dirty="0"/>
              <a:t>□</a:t>
            </a:r>
            <a:r>
              <a:rPr lang="en-US" sz="2400" dirty="0"/>
              <a:t> </a:t>
            </a:r>
            <a:r>
              <a:rPr lang="en-US" dirty="0"/>
              <a:t>I declare the following conflict of interest</a:t>
            </a:r>
            <a:endParaRPr lang="sk-SK" dirty="0"/>
          </a:p>
        </p:txBody>
      </p:sp>
      <p:sp>
        <p:nvSpPr>
          <p:cNvPr id="2" name="BlokTextu 1"/>
          <p:cNvSpPr txBox="1"/>
          <p:nvPr/>
        </p:nvSpPr>
        <p:spPr>
          <a:xfrm>
            <a:off x="838200" y="6107049"/>
            <a:ext cx="32974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According to UEMS (adapted to Slovak legislation)</a:t>
            </a:r>
            <a:endParaRPr lang="sk-SK" sz="1200" dirty="0"/>
          </a:p>
        </p:txBody>
      </p:sp>
    </p:spTree>
    <p:extLst>
      <p:ext uri="{BB962C8B-B14F-4D97-AF65-F5344CB8AC3E}">
        <p14:creationId xmlns:p14="http://schemas.microsoft.com/office/powerpoint/2010/main" val="239336753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Širokouhlá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balíka Office</vt:lpstr>
      <vt:lpstr>Author's declaration of conflict of interest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Finančné prehlásenie autora</dc:title>
  <dc:creator>Používateľ systému Windows</dc:creator>
  <cp:lastModifiedBy>Martina Novosedlikova</cp:lastModifiedBy>
  <cp:revision>10</cp:revision>
  <dcterms:created xsi:type="dcterms:W3CDTF">2019-01-20T11:36:14Z</dcterms:created>
  <dcterms:modified xsi:type="dcterms:W3CDTF">2022-02-28T13:03:53Z</dcterms:modified>
</cp:coreProperties>
</file>